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1B6B4-BC33-EA56-B7B8-C80905DE279A}" v="113" dt="2024-01-31T10:55:59.316"/>
    <p1510:client id="{8685E467-A3D7-BB1C-7700-17AF1E187097}" v="1" dt="2024-01-31T11:42:50.815"/>
    <p1510:client id="{B594FB91-9A8B-6D06-800B-B572B049386A}" v="27" dt="2024-01-31T12:24:03.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183"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DCBD-CE1E-6915-496E-167E42052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7F4B86-79AC-6123-601D-A7D3CA968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31905C-5795-F3FE-5FC0-D8FB15503662}"/>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5" name="Footer Placeholder 4">
            <a:extLst>
              <a:ext uri="{FF2B5EF4-FFF2-40B4-BE49-F238E27FC236}">
                <a16:creationId xmlns:a16="http://schemas.microsoft.com/office/drawing/2014/main" id="{B26F46AC-593F-0943-DCA7-0612D4EB6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A5ECE2-5449-FEAF-9642-2D16ED5543AC}"/>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331961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24A0-657E-C1FC-FFBD-FCEE452443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F868B6-6DE6-C8B1-A88D-42DF3F64D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304EF-C191-F50A-CF2F-94D9DAF0539B}"/>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5" name="Footer Placeholder 4">
            <a:extLst>
              <a:ext uri="{FF2B5EF4-FFF2-40B4-BE49-F238E27FC236}">
                <a16:creationId xmlns:a16="http://schemas.microsoft.com/office/drawing/2014/main" id="{A9798CD1-0BF2-C08D-4F2B-CA4489F3E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935C6-4ACA-0C5B-2D74-8F4E01D39829}"/>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154879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9A84B3-49E8-56B1-784C-FDA65F62E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8FDCB5-D0B8-8363-E13E-769F688DE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7FE14A-3467-D1CF-EB05-018D69EADBC0}"/>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5" name="Footer Placeholder 4">
            <a:extLst>
              <a:ext uri="{FF2B5EF4-FFF2-40B4-BE49-F238E27FC236}">
                <a16:creationId xmlns:a16="http://schemas.microsoft.com/office/drawing/2014/main" id="{9C592F8D-C4C0-A51D-F9E4-3CC929E01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FF7A5-F46E-EC7E-0BCB-114B5EA994E5}"/>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171369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F21A-A91E-CE87-E481-1950436E32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0B2F48-2DEB-59E2-60B0-AEDE953CF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EAB0E-AD12-95CB-D812-3AC50E1EF451}"/>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5" name="Footer Placeholder 4">
            <a:extLst>
              <a:ext uri="{FF2B5EF4-FFF2-40B4-BE49-F238E27FC236}">
                <a16:creationId xmlns:a16="http://schemas.microsoft.com/office/drawing/2014/main" id="{B0B929F0-5097-2088-0274-9A175580D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A1AB19-2B68-F1FF-374A-79961E2C7B60}"/>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117086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C636-CA26-B01D-A8EA-ED7F52E16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929553-E320-71C4-2137-63B35F5AD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C3C1E-E4B6-610C-C5B2-FEDABD7DECAE}"/>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5" name="Footer Placeholder 4">
            <a:extLst>
              <a:ext uri="{FF2B5EF4-FFF2-40B4-BE49-F238E27FC236}">
                <a16:creationId xmlns:a16="http://schemas.microsoft.com/office/drawing/2014/main" id="{125B6D58-8037-7370-96E0-072E510DF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918027-CDA7-B1D0-7DBC-C8E117692162}"/>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101266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9E13-DBA0-C776-EDD2-5BF4ECCBCD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816831-C33D-79B7-E647-87A59B0BCB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800EAD-CD1F-8D7A-8434-65D81CE5C9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2AB17A-0639-9C64-C71E-20C58769F307}"/>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6" name="Footer Placeholder 5">
            <a:extLst>
              <a:ext uri="{FF2B5EF4-FFF2-40B4-BE49-F238E27FC236}">
                <a16:creationId xmlns:a16="http://schemas.microsoft.com/office/drawing/2014/main" id="{4A9612B7-00F9-2924-4E6C-CF53BC6F10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4E0256-BB0F-5909-3AEF-F5D4C8F2E3DD}"/>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88663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03CD-D3E7-25F9-F378-5940B3F04A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411BD8-9BAE-4A6F-DAE0-AF1462E75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8E98A6-E9C9-83A7-6FBC-D9C423988E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A95DF9-8CA6-283A-FF0D-BA1D9CAC4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24F4BF-0125-A067-7943-D1EC019A8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933B-26FD-4F77-D776-93BB55315AD3}"/>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8" name="Footer Placeholder 7">
            <a:extLst>
              <a:ext uri="{FF2B5EF4-FFF2-40B4-BE49-F238E27FC236}">
                <a16:creationId xmlns:a16="http://schemas.microsoft.com/office/drawing/2014/main" id="{42F6CB2C-3B10-ED99-D535-C5EDDC217E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69C793-6DD9-B322-819F-5906FADABF86}"/>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291080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CF72-9F9F-2684-FFF1-622F0FFFBE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EE63B8-A95C-1C81-AF8E-E5E0E5109242}"/>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4" name="Footer Placeholder 3">
            <a:extLst>
              <a:ext uri="{FF2B5EF4-FFF2-40B4-BE49-F238E27FC236}">
                <a16:creationId xmlns:a16="http://schemas.microsoft.com/office/drawing/2014/main" id="{D4023E10-101E-5DBE-DE3D-A041ECC581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526920-A786-CA0E-EFBE-15CA7C7A7674}"/>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270207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9EEE0-CA20-C83D-1C66-7C43E1AECD6D}"/>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3" name="Footer Placeholder 2">
            <a:extLst>
              <a:ext uri="{FF2B5EF4-FFF2-40B4-BE49-F238E27FC236}">
                <a16:creationId xmlns:a16="http://schemas.microsoft.com/office/drawing/2014/main" id="{FED3F890-DD9E-E5CC-DBB7-79EE658E74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29819A-CE15-6112-8E84-C3B12C64B5B8}"/>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37934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131B-13CF-F2E1-1FFC-AC2B62554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D686CF-F37E-7D20-460B-201AAB989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0D162E-B90E-61FB-30FF-5E91B9BE4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1F596-9F98-523B-D679-C75F348BA9AF}"/>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6" name="Footer Placeholder 5">
            <a:extLst>
              <a:ext uri="{FF2B5EF4-FFF2-40B4-BE49-F238E27FC236}">
                <a16:creationId xmlns:a16="http://schemas.microsoft.com/office/drawing/2014/main" id="{4339E7ED-0E76-1C70-700D-D7D0CAE24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C1ABB0-D52F-F4F3-B958-0439E7524821}"/>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225935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F2D5-31D7-53B2-FBD8-58D634896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727410-51CD-0B43-92E3-5A5A4A5D2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F4259-D690-1717-27E3-13AF0E7FC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4D404-DDDD-2F48-134E-6E35C288AA86}"/>
              </a:ext>
            </a:extLst>
          </p:cNvPr>
          <p:cNvSpPr>
            <a:spLocks noGrp="1"/>
          </p:cNvSpPr>
          <p:nvPr>
            <p:ph type="dt" sz="half" idx="10"/>
          </p:nvPr>
        </p:nvSpPr>
        <p:spPr/>
        <p:txBody>
          <a:bodyPr/>
          <a:lstStyle/>
          <a:p>
            <a:fld id="{C2EAFD44-3044-4567-BB96-1907E5C05ABD}" type="datetimeFigureOut">
              <a:rPr lang="en-GB" smtClean="0"/>
              <a:t>27/02/2024</a:t>
            </a:fld>
            <a:endParaRPr lang="en-GB"/>
          </a:p>
        </p:txBody>
      </p:sp>
      <p:sp>
        <p:nvSpPr>
          <p:cNvPr id="6" name="Footer Placeholder 5">
            <a:extLst>
              <a:ext uri="{FF2B5EF4-FFF2-40B4-BE49-F238E27FC236}">
                <a16:creationId xmlns:a16="http://schemas.microsoft.com/office/drawing/2014/main" id="{A6CA9069-9F7E-19EB-6C12-E86F924E5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7F7966-B9E8-D4B7-B508-F7EE91A99B3A}"/>
              </a:ext>
            </a:extLst>
          </p:cNvPr>
          <p:cNvSpPr>
            <a:spLocks noGrp="1"/>
          </p:cNvSpPr>
          <p:nvPr>
            <p:ph type="sldNum" sz="quarter" idx="12"/>
          </p:nvPr>
        </p:nvSpPr>
        <p:spPr/>
        <p:txBody>
          <a:bodyPr/>
          <a:lstStyle/>
          <a:p>
            <a:fld id="{B5BB5FD1-A626-439D-B91E-D249BE8B1752}" type="slidenum">
              <a:rPr lang="en-GB" smtClean="0"/>
              <a:t>‹#›</a:t>
            </a:fld>
            <a:endParaRPr lang="en-GB"/>
          </a:p>
        </p:txBody>
      </p:sp>
    </p:spTree>
    <p:extLst>
      <p:ext uri="{BB962C8B-B14F-4D97-AF65-F5344CB8AC3E}">
        <p14:creationId xmlns:p14="http://schemas.microsoft.com/office/powerpoint/2010/main" val="116753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DEDFC-20E8-9CD0-8D76-3EFE64E56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D13609-5114-2F7C-4A7D-D4D762CBC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8B678-CDD9-39FC-711E-D036ACB0F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AFD44-3044-4567-BB96-1907E5C05ABD}" type="datetimeFigureOut">
              <a:rPr lang="en-GB" smtClean="0"/>
              <a:t>27/02/2024</a:t>
            </a:fld>
            <a:endParaRPr lang="en-GB"/>
          </a:p>
        </p:txBody>
      </p:sp>
      <p:sp>
        <p:nvSpPr>
          <p:cNvPr id="5" name="Footer Placeholder 4">
            <a:extLst>
              <a:ext uri="{FF2B5EF4-FFF2-40B4-BE49-F238E27FC236}">
                <a16:creationId xmlns:a16="http://schemas.microsoft.com/office/drawing/2014/main" id="{C6FCE2F2-CB93-7B93-B496-7939244C8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3FA7C3-9788-F58A-E2E5-0F51D4C6E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B5FD1-A626-439D-B91E-D249BE8B1752}" type="slidenum">
              <a:rPr lang="en-GB" smtClean="0"/>
              <a:t>‹#›</a:t>
            </a:fld>
            <a:endParaRPr lang="en-GB"/>
          </a:p>
        </p:txBody>
      </p:sp>
    </p:spTree>
    <p:extLst>
      <p:ext uri="{BB962C8B-B14F-4D97-AF65-F5344CB8AC3E}">
        <p14:creationId xmlns:p14="http://schemas.microsoft.com/office/powerpoint/2010/main" val="162006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5" name="Rectangle 103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4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FA16B8-087F-A5F5-863B-B4349C8463A1}"/>
              </a:ext>
            </a:extLst>
          </p:cNvPr>
          <p:cNvSpPr>
            <a:spLocks noGrp="1"/>
          </p:cNvSpPr>
          <p:nvPr>
            <p:ph type="title"/>
          </p:nvPr>
        </p:nvSpPr>
        <p:spPr>
          <a:xfrm>
            <a:off x="8729506" y="485071"/>
            <a:ext cx="3153747" cy="4529299"/>
          </a:xfrm>
        </p:spPr>
        <p:txBody>
          <a:bodyPr vert="horz" lIns="91440" tIns="45720" rIns="91440" bIns="45720" rtlCol="0" anchor="ctr">
            <a:normAutofit fontScale="90000"/>
          </a:bodyPr>
          <a:lstStyle/>
          <a:p>
            <a:br>
              <a:rPr lang="en-US" sz="2000" dirty="0">
                <a:solidFill>
                  <a:srgbClr val="FFFFFF"/>
                </a:solidFill>
              </a:rPr>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solidFill>
                  <a:srgbClr val="FFFFFF"/>
                </a:solidFill>
              </a:rPr>
              <a:t>We are currently developing our new SEND Strategy and want to hear from you to help us decide the priorities for Greenwich for </a:t>
            </a:r>
            <a:r>
              <a:rPr lang="en-US" sz="2000">
                <a:solidFill>
                  <a:srgbClr val="FFFFFF"/>
                </a:solidFill>
              </a:rPr>
              <a:t>the next 5 years.</a:t>
            </a:r>
            <a:br>
              <a:rPr lang="en-US" sz="1200" dirty="0">
                <a:solidFill>
                  <a:srgbClr val="FFFFFF"/>
                </a:solidFill>
              </a:rPr>
            </a:br>
            <a:br>
              <a:rPr lang="en-US" sz="1200" dirty="0">
                <a:solidFill>
                  <a:srgbClr val="FFFFFF"/>
                </a:solidFill>
              </a:rPr>
            </a:br>
            <a:r>
              <a:rPr lang="en-US" sz="1800">
                <a:solidFill>
                  <a:srgbClr val="FFFFFF"/>
                </a:solidFill>
              </a:rPr>
              <a:t>Here is the link to </a:t>
            </a:r>
            <a:br>
              <a:rPr lang="en-US" sz="1800" dirty="0">
                <a:solidFill>
                  <a:srgbClr val="FFFFFF"/>
                </a:solidFill>
              </a:rPr>
            </a:br>
            <a:r>
              <a:rPr lang="en-US" sz="1800" dirty="0">
                <a:solidFill>
                  <a:srgbClr val="FFFFFF"/>
                </a:solidFill>
              </a:rPr>
              <a:t>our online </a:t>
            </a:r>
            <a:br>
              <a:rPr lang="en-US" sz="1800" dirty="0">
                <a:solidFill>
                  <a:srgbClr val="FFFFFF"/>
                </a:solidFill>
              </a:rPr>
            </a:br>
            <a:r>
              <a:rPr lang="en-US" sz="1800" dirty="0">
                <a:solidFill>
                  <a:srgbClr val="FFFFFF"/>
                </a:solidFill>
              </a:rPr>
              <a:t>survey  </a:t>
            </a:r>
            <a:br>
              <a:rPr lang="en-US" sz="1800" dirty="0">
                <a:solidFill>
                  <a:srgbClr val="FFFFFF"/>
                </a:solidFill>
              </a:rPr>
            </a:br>
            <a:br>
              <a:rPr lang="en-US" sz="1800" dirty="0"/>
            </a:br>
            <a:br>
              <a:rPr lang="en-US" sz="1800" dirty="0"/>
            </a:br>
            <a:br>
              <a:rPr lang="en-US" sz="1800" dirty="0"/>
            </a:br>
            <a:br>
              <a:rPr lang="en-US" sz="1800" dirty="0"/>
            </a:br>
            <a:br>
              <a:rPr lang="en-US" sz="1800" dirty="0"/>
            </a:br>
            <a:r>
              <a:rPr lang="en-US" sz="1800" b="1" dirty="0">
                <a:solidFill>
                  <a:srgbClr val="FFFF00"/>
                </a:solidFill>
              </a:rPr>
              <a:t>OR</a:t>
            </a:r>
            <a:r>
              <a:rPr lang="en-US" sz="1800" dirty="0">
                <a:solidFill>
                  <a:srgbClr val="FFFFFF"/>
                </a:solidFill>
              </a:rPr>
              <a:t> </a:t>
            </a:r>
            <a:br>
              <a:rPr lang="en-US" sz="1800" dirty="0">
                <a:solidFill>
                  <a:srgbClr val="FFFFFF"/>
                </a:solidFill>
              </a:rPr>
            </a:br>
            <a:r>
              <a:rPr lang="en-US" sz="1800" dirty="0">
                <a:solidFill>
                  <a:srgbClr val="FFFFFF"/>
                </a:solidFill>
              </a:rPr>
              <a:t>come to our SEND “drop in” session where senior SEND officers in Greenwich and members of the Parent Forum will be available to support you in completing them and you can have a cup of tea and meet the team. </a:t>
            </a:r>
            <a:br>
              <a:rPr lang="en-US" sz="1800" dirty="0">
                <a:solidFill>
                  <a:srgbClr val="FFFFFF"/>
                </a:solidFill>
              </a:rPr>
            </a:br>
            <a:br>
              <a:rPr lang="en-US" sz="1800" dirty="0">
                <a:solidFill>
                  <a:srgbClr val="FFFFFF"/>
                </a:solidFill>
              </a:rPr>
            </a:br>
            <a:r>
              <a:rPr lang="en-US" sz="1800" dirty="0">
                <a:solidFill>
                  <a:srgbClr val="FFFF00"/>
                </a:solidFill>
              </a:rPr>
              <a:t>On: 05/03/24</a:t>
            </a:r>
            <a:br>
              <a:rPr lang="en-US" sz="1800" dirty="0">
                <a:solidFill>
                  <a:srgbClr val="FFFF00"/>
                </a:solidFill>
              </a:rPr>
            </a:br>
            <a:r>
              <a:rPr lang="en-US" sz="1800" dirty="0">
                <a:solidFill>
                  <a:srgbClr val="FFFF00"/>
                </a:solidFill>
              </a:rPr>
              <a:t>At: The Eltham Centre</a:t>
            </a:r>
            <a:br>
              <a:rPr lang="en-US" sz="1800" dirty="0">
                <a:solidFill>
                  <a:srgbClr val="FFFF00"/>
                </a:solidFill>
              </a:rPr>
            </a:br>
            <a:r>
              <a:rPr lang="en-US" sz="1800" dirty="0">
                <a:solidFill>
                  <a:srgbClr val="FFFF00"/>
                </a:solidFill>
              </a:rPr>
              <a:t>At: 10.30-11.45 am </a:t>
            </a:r>
            <a:br>
              <a:rPr lang="en-US" sz="1800" dirty="0">
                <a:solidFill>
                  <a:srgbClr val="FFFFFF"/>
                </a:solidFill>
              </a:rPr>
            </a:br>
            <a:br>
              <a:rPr lang="en-US" sz="1800" dirty="0">
                <a:solidFill>
                  <a:srgbClr val="FFFFFF"/>
                </a:solidFill>
              </a:rPr>
            </a:br>
            <a:r>
              <a:rPr lang="en-US" sz="1800" dirty="0">
                <a:solidFill>
                  <a:srgbClr val="FFFFFF"/>
                </a:solidFill>
              </a:rPr>
              <a:t> </a:t>
            </a:r>
            <a:br>
              <a:rPr lang="en-US" sz="1800" dirty="0">
                <a:solidFill>
                  <a:srgbClr val="FFFFFF"/>
                </a:solidFill>
              </a:rPr>
            </a:br>
            <a:r>
              <a:rPr lang="en-US" sz="1800" dirty="0">
                <a:solidFill>
                  <a:srgbClr val="FFFFFF"/>
                </a:solidFill>
                <a:cs typeface="Calibri Light"/>
              </a:rPr>
              <a:t> </a:t>
            </a:r>
            <a:br>
              <a:rPr lang="en-US" sz="1800" dirty="0">
                <a:solidFill>
                  <a:srgbClr val="FFFFFF"/>
                </a:solidFill>
              </a:rPr>
            </a:br>
            <a:endParaRPr lang="en-US" sz="1800" dirty="0">
              <a:solidFill>
                <a:srgbClr val="FFFFFF"/>
              </a:solidFill>
            </a:endParaRPr>
          </a:p>
        </p:txBody>
      </p:sp>
      <p:sp>
        <p:nvSpPr>
          <p:cNvPr id="103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qr code with dots&#10;&#10;Description automatically generated">
            <a:extLst>
              <a:ext uri="{FF2B5EF4-FFF2-40B4-BE49-F238E27FC236}">
                <a16:creationId xmlns:a16="http://schemas.microsoft.com/office/drawing/2014/main" id="{ACBC2E9C-6770-38EC-A735-5D0AF0D09795}"/>
              </a:ext>
            </a:extLst>
          </p:cNvPr>
          <p:cNvPicPr>
            <a:picLocks noChangeAspect="1"/>
          </p:cNvPicPr>
          <p:nvPr/>
        </p:nvPicPr>
        <p:blipFill>
          <a:blip r:embed="rId2"/>
          <a:stretch>
            <a:fillRect/>
          </a:stretch>
        </p:blipFill>
        <p:spPr>
          <a:xfrm>
            <a:off x="10269902" y="1995390"/>
            <a:ext cx="1676006" cy="1635314"/>
          </a:xfrm>
          <a:prstGeom prst="rect">
            <a:avLst/>
          </a:prstGeom>
        </p:spPr>
      </p:pic>
      <p:pic>
        <p:nvPicPr>
          <p:cNvPr id="12" name="Content Placeholder 11" descr="A pair of white paper speech bubbles&#10;&#10;Description automatically generated">
            <a:extLst>
              <a:ext uri="{FF2B5EF4-FFF2-40B4-BE49-F238E27FC236}">
                <a16:creationId xmlns:a16="http://schemas.microsoft.com/office/drawing/2014/main" id="{3E13E8C4-C871-D0BD-4754-B3A01EAC14D1}"/>
              </a:ext>
            </a:extLst>
          </p:cNvPr>
          <p:cNvPicPr>
            <a:picLocks noGrp="1" noChangeAspect="1"/>
          </p:cNvPicPr>
          <p:nvPr>
            <p:ph idx="1"/>
          </p:nvPr>
        </p:nvPicPr>
        <p:blipFill rotWithShape="1">
          <a:blip r:embed="rId3"/>
          <a:srcRect l="4609" t="37" r="1929" b="2943"/>
          <a:stretch/>
        </p:blipFill>
        <p:spPr>
          <a:xfrm>
            <a:off x="434739" y="484632"/>
            <a:ext cx="8188989" cy="5733111"/>
          </a:xfrm>
        </p:spPr>
      </p:pic>
      <p:pic>
        <p:nvPicPr>
          <p:cNvPr id="9" name="Picture 8" descr="A logo with red text&#10;&#10;Description automatically generated">
            <a:extLst>
              <a:ext uri="{FF2B5EF4-FFF2-40B4-BE49-F238E27FC236}">
                <a16:creationId xmlns:a16="http://schemas.microsoft.com/office/drawing/2014/main" id="{2C0CE8D7-3ED7-6466-B70C-0F524648D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43" y="5944793"/>
            <a:ext cx="1438656" cy="704088"/>
          </a:xfrm>
          <a:prstGeom prst="rect">
            <a:avLst/>
          </a:prstGeom>
        </p:spPr>
      </p:pic>
      <p:pic>
        <p:nvPicPr>
          <p:cNvPr id="7" name="Picture 6">
            <a:extLst>
              <a:ext uri="{FF2B5EF4-FFF2-40B4-BE49-F238E27FC236}">
                <a16:creationId xmlns:a16="http://schemas.microsoft.com/office/drawing/2014/main" id="{E27CB2E4-6235-1D5F-B6C3-11CE08437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502" y="5642866"/>
            <a:ext cx="1292824" cy="1244969"/>
          </a:xfrm>
          <a:prstGeom prst="rect">
            <a:avLst/>
          </a:prstGeom>
        </p:spPr>
      </p:pic>
      <p:pic>
        <p:nvPicPr>
          <p:cNvPr id="11" name="Picture 10" descr="A logo for a charity&#10;&#10;Description automatically generated">
            <a:extLst>
              <a:ext uri="{FF2B5EF4-FFF2-40B4-BE49-F238E27FC236}">
                <a16:creationId xmlns:a16="http://schemas.microsoft.com/office/drawing/2014/main" id="{B2E91A12-0704-35E7-0FD3-8EF064DD94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3792" y="5895542"/>
            <a:ext cx="1196480" cy="753339"/>
          </a:xfrm>
          <a:prstGeom prst="rect">
            <a:avLst/>
          </a:prstGeom>
        </p:spPr>
      </p:pic>
      <p:pic>
        <p:nvPicPr>
          <p:cNvPr id="13" name="Picture 12">
            <a:extLst>
              <a:ext uri="{FF2B5EF4-FFF2-40B4-BE49-F238E27FC236}">
                <a16:creationId xmlns:a16="http://schemas.microsoft.com/office/drawing/2014/main" id="{9AF58FD5-8665-3411-A805-EC6E071405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4318" y="5816115"/>
            <a:ext cx="1094742" cy="877293"/>
          </a:xfrm>
          <a:prstGeom prst="rect">
            <a:avLst/>
          </a:prstGeom>
        </p:spPr>
      </p:pic>
    </p:spTree>
    <p:extLst>
      <p:ext uri="{BB962C8B-B14F-4D97-AF65-F5344CB8AC3E}">
        <p14:creationId xmlns:p14="http://schemas.microsoft.com/office/powerpoint/2010/main" val="3604582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B43E893354B34E957CCFC9286D7DA2" ma:contentTypeVersion="6" ma:contentTypeDescription="Create a new document." ma:contentTypeScope="" ma:versionID="6aa82a4d444ab60cb98f7787e599432d">
  <xsd:schema xmlns:xsd="http://www.w3.org/2001/XMLSchema" xmlns:xs="http://www.w3.org/2001/XMLSchema" xmlns:p="http://schemas.microsoft.com/office/2006/metadata/properties" xmlns:ns2="929637c4-2800-41c5-b874-a4c387937483" xmlns:ns3="6ea33e6b-9da2-4feb-b05a-24a975e0816d" targetNamespace="http://schemas.microsoft.com/office/2006/metadata/properties" ma:root="true" ma:fieldsID="a61eba52d9a2a8fe699a42d29237c5c4" ns2:_="" ns3:_="">
    <xsd:import namespace="929637c4-2800-41c5-b874-a4c387937483"/>
    <xsd:import namespace="6ea33e6b-9da2-4feb-b05a-24a975e0816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637c4-2800-41c5-b874-a4c387937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a33e6b-9da2-4feb-b05a-24a975e081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B5E1B-EB23-418A-BEFC-1A3838B4F1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CEEBD95-0BE9-4C12-B249-21859FB6B197}">
  <ds:schemaRefs>
    <ds:schemaRef ds:uri="http://schemas.microsoft.com/sharepoint/v3/contenttype/forms"/>
  </ds:schemaRefs>
</ds:datastoreItem>
</file>

<file path=customXml/itemProps3.xml><?xml version="1.0" encoding="utf-8"?>
<ds:datastoreItem xmlns:ds="http://schemas.openxmlformats.org/officeDocument/2006/customXml" ds:itemID="{6204BEB6-04B5-4E8D-8FF0-6E2B02C2C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637c4-2800-41c5-b874-a4c387937483"/>
    <ds:schemaRef ds:uri="6ea33e6b-9da2-4feb-b05a-24a975e08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122</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We are currently developing our new SEND Strategy and want to hear from you to help us decide the priorities for Greenwich for the next 5 years.  Here is the link to  our online  survey        OR  come to our SEND “drop in” session where senior SEND officers in Greenwich and members of the Parent Forum will be available to support you in completing them and you can have a cup of tea and meet the team.   On: 05/03/24 At: The Eltham Centre At: 10.30-11.45 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currently developing our new SEND Strategy and want to hear from you to help us decide the priorities for Greenwich for the next 5 years.  Fill in our online survey   PUT IN QR CODE   OR come to one of our SEND “drop in’s”  On:  At: At:  OR On: At:  At:  Senior SEND officers in Greenwich and members of the Parent Forum will be available to support you in completing them and have a cup of tea and meet the team.</dc:title>
  <dc:creator>Roz Weeks</dc:creator>
  <cp:lastModifiedBy>Stacey Saberi</cp:lastModifiedBy>
  <cp:revision>73</cp:revision>
  <dcterms:created xsi:type="dcterms:W3CDTF">2024-01-17T15:19:38Z</dcterms:created>
  <dcterms:modified xsi:type="dcterms:W3CDTF">2024-02-27T10:36:11Z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0x0101008AB43E893354B34E957CCFC9286D7DA2</vt:lpwstr>
  </property>
</Properties>
</file>